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39" d="100"/>
          <a:sy n="139" d="100"/>
        </p:scale>
        <p:origin x="-24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678E6-40E9-D243-AAAB-76582719DE5F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66B38-CE20-7449-AABA-57B84E4371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258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5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30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291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616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250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948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371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463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849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915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881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F77B-83E2-6F4A-8277-391D2FDA6FAC}" type="datetimeFigureOut">
              <a:rPr lang="es-ES_tradnl" smtClean="0"/>
              <a:t>10/02/17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1B422-1C06-A345-B5AD-1B1374F0B3B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853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Volumes/OSCAR%20PEREZ/Oscar%20A.%20P%C3%A9rez%20Sayago/2.%20BIBLIOTECA/2.%20CIENCIAS%20DE%20LA%20EDUCACI%C3%93N/1.%20EDUCACI%C3%93N%20GENERAL/BIBLIOTECA/3.%20VIDEOS/VIDEOS/Educaci%C3%B3n%202030.mp4" TargetMode="Externa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0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90" y="0"/>
            <a:ext cx="8287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00" y="0"/>
            <a:ext cx="82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2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17" y="0"/>
            <a:ext cx="824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05" y="0"/>
            <a:ext cx="8294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35" y="624383"/>
            <a:ext cx="9038191" cy="49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91" y="172994"/>
            <a:ext cx="10219039" cy="64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r="1" b="836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5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17" y="0"/>
            <a:ext cx="824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7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552" y="0"/>
            <a:ext cx="8256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81" y="0"/>
            <a:ext cx="8258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30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623" y="0"/>
            <a:ext cx="8306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22" y="0"/>
            <a:ext cx="8273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40" y="0"/>
            <a:ext cx="823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Personalizado</PresentationFormat>
  <Paragraphs>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Usuario de Microsoft Office</cp:lastModifiedBy>
  <cp:revision>7</cp:revision>
  <dcterms:created xsi:type="dcterms:W3CDTF">2017-02-10T13:17:42Z</dcterms:created>
  <dcterms:modified xsi:type="dcterms:W3CDTF">2017-02-10T14:02:58Z</dcterms:modified>
</cp:coreProperties>
</file>